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0"/>
  </p:notesMasterIdLst>
  <p:sldIdLst>
    <p:sldId id="256" r:id="rId2"/>
    <p:sldId id="258" r:id="rId3"/>
    <p:sldId id="259" r:id="rId4"/>
    <p:sldId id="260" r:id="rId5"/>
    <p:sldId id="306" r:id="rId6"/>
    <p:sldId id="301" r:id="rId7"/>
    <p:sldId id="303" r:id="rId8"/>
    <p:sldId id="302" r:id="rId9"/>
    <p:sldId id="297" r:id="rId10"/>
    <p:sldId id="304" r:id="rId11"/>
    <p:sldId id="305" r:id="rId12"/>
    <p:sldId id="307" r:id="rId13"/>
    <p:sldId id="308" r:id="rId14"/>
    <p:sldId id="309" r:id="rId15"/>
    <p:sldId id="310" r:id="rId16"/>
    <p:sldId id="311" r:id="rId17"/>
    <p:sldId id="312" r:id="rId18"/>
    <p:sldId id="298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262" r:id="rId32"/>
    <p:sldId id="261" r:id="rId33"/>
    <p:sldId id="325" r:id="rId34"/>
    <p:sldId id="327" r:id="rId35"/>
    <p:sldId id="328" r:id="rId36"/>
    <p:sldId id="333" r:id="rId37"/>
    <p:sldId id="334" r:id="rId38"/>
    <p:sldId id="335" r:id="rId39"/>
    <p:sldId id="329" r:id="rId40"/>
    <p:sldId id="330" r:id="rId41"/>
    <p:sldId id="331" r:id="rId42"/>
    <p:sldId id="332" r:id="rId43"/>
    <p:sldId id="336" r:id="rId44"/>
    <p:sldId id="337" r:id="rId45"/>
    <p:sldId id="265" r:id="rId46"/>
    <p:sldId id="338" r:id="rId47"/>
    <p:sldId id="339" r:id="rId48"/>
    <p:sldId id="269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4A9B82-589C-47B9-974C-50556C3EF26A}">
  <a:tblStyle styleId="{624A9B82-589C-47B9-974C-50556C3EF2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8318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0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552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833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979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347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480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544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508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355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653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65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05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290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439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02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697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166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753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890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148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48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888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1178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511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7021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260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832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213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115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618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963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951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8649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926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758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772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154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091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8149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4156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665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487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660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31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244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53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304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4188789" y="3896286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your data begins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654089" y="2472486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Customer</a:t>
            </a:r>
            <a:br>
              <a:rPr lang="en-US" dirty="0">
                <a:solidFill>
                  <a:srgbClr val="434343"/>
                </a:solidFill>
              </a:rPr>
            </a:br>
            <a:r>
              <a:rPr lang="en-US" dirty="0">
                <a:solidFill>
                  <a:srgbClr val="434343"/>
                </a:solidFill>
              </a:rPr>
              <a:t>Management</a:t>
            </a:r>
            <a:br>
              <a:rPr lang="en-US" dirty="0">
                <a:solidFill>
                  <a:srgbClr val="434343"/>
                </a:solidFill>
              </a:rPr>
            </a:br>
            <a:r>
              <a:rPr lang="en-US" dirty="0">
                <a:solidFill>
                  <a:srgbClr val="434343"/>
                </a:solidFill>
              </a:rPr>
              <a:t>Department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6364839" y="4254786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688422" y="518453"/>
            <a:ext cx="273292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9" y="691461"/>
            <a:ext cx="7353455" cy="4134299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4" y="42919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New Reference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42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534310" y="518453"/>
            <a:ext cx="28870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" y="691461"/>
            <a:ext cx="7353453" cy="4134299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4" y="42919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U/D Old Reference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979560" y="2722652"/>
            <a:ext cx="1119883" cy="5137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8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5325069" cy="943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CORPORATE DETAILS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434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143892" y="518453"/>
            <a:ext cx="32774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" y="691461"/>
            <a:ext cx="7353453" cy="4134298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580532" y="17259"/>
            <a:ext cx="3978136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Corporate details</a:t>
            </a:r>
            <a:endParaRPr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5147350" y="2363054"/>
            <a:ext cx="410967" cy="184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0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143892" y="518453"/>
            <a:ext cx="32774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1" y="691461"/>
            <a:ext cx="7353451" cy="4134298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580532" y="17259"/>
            <a:ext cx="3978136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Corporate details</a:t>
            </a:r>
            <a:endParaRPr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5147350" y="2758610"/>
            <a:ext cx="410967" cy="184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5147349" y="3332250"/>
            <a:ext cx="410967" cy="184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6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143892" y="518453"/>
            <a:ext cx="32774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1" y="691461"/>
            <a:ext cx="7353451" cy="4134298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496620" y="17259"/>
            <a:ext cx="4062048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Corporate details</a:t>
            </a:r>
            <a:endParaRPr dirty="0"/>
          </a:p>
        </p:txBody>
      </p:sp>
      <p:sp>
        <p:nvSpPr>
          <p:cNvPr id="8" name="Right Arrow 7"/>
          <p:cNvSpPr/>
          <p:nvPr/>
        </p:nvSpPr>
        <p:spPr>
          <a:xfrm>
            <a:off x="2282400" y="2137022"/>
            <a:ext cx="410967" cy="184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7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143892" y="518453"/>
            <a:ext cx="32774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1" y="691461"/>
            <a:ext cx="7353451" cy="4134298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580532" y="17259"/>
            <a:ext cx="3978136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U/D Corporate details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5993589" y="3349376"/>
            <a:ext cx="1130157" cy="4006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51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5325069" cy="943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PASSANGERS MENU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8742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IN DEPTH</a:t>
            </a:r>
            <a:endParaRPr dirty="0"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32" y="1526569"/>
            <a:ext cx="3182100" cy="242635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cxnSp>
        <p:nvCxnSpPr>
          <p:cNvPr id="9" name="Google Shape;159;p30"/>
          <p:cNvCxnSpPr/>
          <p:nvPr/>
        </p:nvCxnSpPr>
        <p:spPr>
          <a:xfrm>
            <a:off x="1526174" y="2256326"/>
            <a:ext cx="0" cy="203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Google Shape;160;p30"/>
          <p:cNvSpPr txBox="1">
            <a:spLocks/>
          </p:cNvSpPr>
          <p:nvPr/>
        </p:nvSpPr>
        <p:spPr>
          <a:xfrm>
            <a:off x="1608367" y="1474484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 dirty="0">
                <a:solidFill>
                  <a:schemeClr val="tx2">
                    <a:lumMod val="25000"/>
                  </a:schemeClr>
                </a:solidFill>
                <a:latin typeface="Exo 2"/>
              </a:rPr>
              <a:t>5.1</a:t>
            </a:r>
          </a:p>
        </p:txBody>
      </p:sp>
      <p:sp>
        <p:nvSpPr>
          <p:cNvPr id="11" name="Google Shape;161;p30"/>
          <p:cNvSpPr txBox="1">
            <a:spLocks/>
          </p:cNvSpPr>
          <p:nvPr/>
        </p:nvSpPr>
        <p:spPr>
          <a:xfrm>
            <a:off x="1608367" y="2068824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 dirty="0">
                <a:solidFill>
                  <a:schemeClr val="tx2">
                    <a:lumMod val="25000"/>
                  </a:schemeClr>
                </a:solidFill>
                <a:latin typeface="Exo 2"/>
              </a:rPr>
              <a:t>5.2</a:t>
            </a:r>
          </a:p>
        </p:txBody>
      </p:sp>
      <p:sp>
        <p:nvSpPr>
          <p:cNvPr id="12" name="Google Shape;162;p30"/>
          <p:cNvSpPr txBox="1">
            <a:spLocks/>
          </p:cNvSpPr>
          <p:nvPr/>
        </p:nvSpPr>
        <p:spPr>
          <a:xfrm>
            <a:off x="1608367" y="269357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 dirty="0">
                <a:solidFill>
                  <a:schemeClr val="tx2">
                    <a:lumMod val="25000"/>
                  </a:schemeClr>
                </a:solidFill>
                <a:latin typeface="Exo 2"/>
              </a:rPr>
              <a:t>5.3</a:t>
            </a:r>
          </a:p>
        </p:txBody>
      </p:sp>
      <p:sp>
        <p:nvSpPr>
          <p:cNvPr id="14" name="Google Shape;167;p30"/>
          <p:cNvSpPr txBox="1">
            <a:spLocks noGrp="1"/>
          </p:cNvSpPr>
          <p:nvPr>
            <p:ph type="ctrTitle" idx="4294967295"/>
          </p:nvPr>
        </p:nvSpPr>
        <p:spPr>
          <a:xfrm>
            <a:off x="2075172" y="138860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2">
                    <a:lumMod val="25000"/>
                  </a:schemeClr>
                </a:solidFill>
                <a:latin typeface="Exo 2"/>
              </a:rPr>
              <a:t>Add Passengers</a:t>
            </a:r>
            <a:endParaRPr sz="1400" b="1" dirty="0">
              <a:solidFill>
                <a:schemeClr val="tx2">
                  <a:lumMod val="25000"/>
                </a:schemeClr>
              </a:solidFill>
              <a:latin typeface="Exo 2"/>
            </a:endParaRPr>
          </a:p>
        </p:txBody>
      </p:sp>
      <p:sp>
        <p:nvSpPr>
          <p:cNvPr id="15" name="Google Shape;168;p30"/>
          <p:cNvSpPr txBox="1">
            <a:spLocks noGrp="1"/>
          </p:cNvSpPr>
          <p:nvPr>
            <p:ph type="subTitle" idx="4294967295"/>
          </p:nvPr>
        </p:nvSpPr>
        <p:spPr>
          <a:xfrm>
            <a:off x="2037207" y="2167344"/>
            <a:ext cx="19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2">
                    <a:lumMod val="25000"/>
                  </a:schemeClr>
                </a:solidFill>
                <a:latin typeface="Exo 2"/>
              </a:rPr>
              <a:t>Search Passengers</a:t>
            </a:r>
            <a:endParaRPr sz="1400" b="1" dirty="0">
              <a:solidFill>
                <a:schemeClr val="tx2">
                  <a:lumMod val="25000"/>
                </a:schemeClr>
              </a:solidFill>
              <a:latin typeface="Exo 2"/>
            </a:endParaRPr>
          </a:p>
        </p:txBody>
      </p:sp>
      <p:sp>
        <p:nvSpPr>
          <p:cNvPr id="16" name="Google Shape;169;p30"/>
          <p:cNvSpPr txBox="1">
            <a:spLocks noGrp="1"/>
          </p:cNvSpPr>
          <p:nvPr>
            <p:ph type="ctrTitle" idx="4294967295"/>
          </p:nvPr>
        </p:nvSpPr>
        <p:spPr>
          <a:xfrm>
            <a:off x="2037207" y="259505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2">
                    <a:lumMod val="25000"/>
                  </a:schemeClr>
                </a:solidFill>
                <a:latin typeface="Exo 2"/>
              </a:rPr>
              <a:t>Date Inquiry</a:t>
            </a:r>
            <a:endParaRPr sz="1400" b="1" dirty="0">
              <a:solidFill>
                <a:schemeClr val="tx2">
                  <a:lumMod val="25000"/>
                </a:schemeClr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64853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86373" y="518453"/>
            <a:ext cx="2434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1" y="691461"/>
            <a:ext cx="7353451" cy="4134297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580532" y="17259"/>
            <a:ext cx="3978136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Passengers</a:t>
            </a:r>
            <a:endParaRPr dirty="0"/>
          </a:p>
        </p:txBody>
      </p:sp>
      <p:sp>
        <p:nvSpPr>
          <p:cNvPr id="10" name="Google Shape;167;p30"/>
          <p:cNvSpPr txBox="1">
            <a:spLocks/>
          </p:cNvSpPr>
          <p:nvPr/>
        </p:nvSpPr>
        <p:spPr>
          <a:xfrm>
            <a:off x="5784351" y="3002123"/>
            <a:ext cx="626723" cy="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900" dirty="0">
                <a:solidFill>
                  <a:schemeClr val="tx2">
                    <a:lumMod val="25000"/>
                  </a:schemeClr>
                </a:solidFill>
              </a:rPr>
              <a:t>(must)</a:t>
            </a: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534310" y="3080077"/>
            <a:ext cx="2260315" cy="42341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3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 Login</a:t>
            </a:r>
            <a:endParaRPr dirty="0"/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dmin &amp; User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ser Information update &amp; password change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Reference Details</a:t>
            </a:r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Insert new reference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Corporate Details</a:t>
            </a:r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Insert Corporate Details against reference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Passengers Menu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RUD of Passengers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Invoice Menu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CRUD of Invoice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86373" y="518453"/>
            <a:ext cx="2434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1" y="691461"/>
            <a:ext cx="7353450" cy="4134297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580532" y="17259"/>
            <a:ext cx="3978136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Passengers</a:t>
            </a:r>
            <a:endParaRPr dirty="0"/>
          </a:p>
        </p:txBody>
      </p:sp>
      <p:sp>
        <p:nvSpPr>
          <p:cNvPr id="2" name="Left Brace 1"/>
          <p:cNvSpPr/>
          <p:nvPr/>
        </p:nvSpPr>
        <p:spPr>
          <a:xfrm rot="10800000">
            <a:off x="6276130" y="2065105"/>
            <a:ext cx="400692" cy="2167848"/>
          </a:xfrm>
          <a:prstGeom prst="leftBrace">
            <a:avLst>
              <a:gd name="adj1" fmla="val 8333"/>
              <a:gd name="adj2" fmla="val 48578"/>
            </a:avLst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42642" y="3005414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Exo 2"/>
              </a:rPr>
              <a:t>(any format)</a:t>
            </a:r>
          </a:p>
        </p:txBody>
      </p:sp>
    </p:spTree>
    <p:extLst>
      <p:ext uri="{BB962C8B-B14F-4D97-AF65-F5344CB8AC3E}">
        <p14:creationId xmlns:p14="http://schemas.microsoft.com/office/powerpoint/2010/main" val="3315631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86373" y="518453"/>
            <a:ext cx="2434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1" y="691461"/>
            <a:ext cx="7353450" cy="4134297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580532" y="17259"/>
            <a:ext cx="3978136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Passengers</a:t>
            </a:r>
            <a:endParaRPr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7225171" y="3971870"/>
            <a:ext cx="422853" cy="19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54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688422" y="539001"/>
            <a:ext cx="273292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" y="691461"/>
            <a:ext cx="7353453" cy="4134299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4" y="42919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Passengers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 rot="10800000">
            <a:off x="2712378" y="1119884"/>
            <a:ext cx="462338" cy="205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76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688422" y="539001"/>
            <a:ext cx="273292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7" b="6138"/>
          <a:stretch/>
        </p:blipFill>
        <p:spPr>
          <a:xfrm>
            <a:off x="760730" y="873303"/>
            <a:ext cx="7353453" cy="3698697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4" y="42919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Passengers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715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688422" y="539001"/>
            <a:ext cx="273292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" y="691461"/>
            <a:ext cx="7353453" cy="4134298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4" y="42919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Passengers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 rot="10800000">
            <a:off x="3688422" y="2054832"/>
            <a:ext cx="462338" cy="205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96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688422" y="539001"/>
            <a:ext cx="273292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1" y="691461"/>
            <a:ext cx="7353451" cy="4134298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4" y="42919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Passengers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 rot="5400000">
            <a:off x="3771788" y="1257738"/>
            <a:ext cx="298341" cy="151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41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688422" y="539001"/>
            <a:ext cx="273292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20" y="873303"/>
            <a:ext cx="6578672" cy="3698697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4" y="42919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Passengers</a:t>
            </a:r>
            <a:endParaRPr dirty="0"/>
          </a:p>
        </p:txBody>
      </p:sp>
      <p:sp>
        <p:nvSpPr>
          <p:cNvPr id="6" name="Google Shape;225;p35"/>
          <p:cNvSpPr txBox="1">
            <a:spLocks/>
          </p:cNvSpPr>
          <p:nvPr/>
        </p:nvSpPr>
        <p:spPr>
          <a:xfrm>
            <a:off x="986319" y="4851258"/>
            <a:ext cx="1610460" cy="134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sz="1800" dirty="0"/>
              <a:t>DOB(Month)</a:t>
            </a:r>
          </a:p>
        </p:txBody>
      </p:sp>
    </p:spTree>
    <p:extLst>
      <p:ext uri="{BB962C8B-B14F-4D97-AF65-F5344CB8AC3E}">
        <p14:creationId xmlns:p14="http://schemas.microsoft.com/office/powerpoint/2010/main" val="3256986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688422" y="539001"/>
            <a:ext cx="273292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7" b="6138"/>
          <a:stretch/>
        </p:blipFill>
        <p:spPr>
          <a:xfrm>
            <a:off x="760730" y="873303"/>
            <a:ext cx="7353453" cy="3698697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4" y="42919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Passengers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>
            <a:off x="6852863" y="1941816"/>
            <a:ext cx="647272" cy="308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27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688422" y="539001"/>
            <a:ext cx="273292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8" b="5085"/>
          <a:stretch/>
        </p:blipFill>
        <p:spPr>
          <a:xfrm>
            <a:off x="650721" y="750013"/>
            <a:ext cx="7837758" cy="3983886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4" y="42919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Passengers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9856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242470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8" b="5085"/>
          <a:stretch/>
        </p:blipFill>
        <p:spPr>
          <a:xfrm>
            <a:off x="725772" y="750013"/>
            <a:ext cx="7837758" cy="3983886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4" y="42919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 Passenger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>
            <a:off x="6452170" y="2157574"/>
            <a:ext cx="380142" cy="174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2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 LOGIN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242470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6111"/>
          <a:stretch/>
        </p:blipFill>
        <p:spPr>
          <a:xfrm>
            <a:off x="892081" y="914399"/>
            <a:ext cx="7355038" cy="3698697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4" y="42919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 Passenger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>
            <a:off x="6493266" y="3051425"/>
            <a:ext cx="380142" cy="174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INVOICE MENU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170759" y="3724946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198509" y="3966144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View Invoice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3343548" y="3724946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3432148" y="3966144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Office Invoice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DEPTH</a:t>
            </a:r>
            <a:endParaRPr dirty="0"/>
          </a:p>
        </p:txBody>
      </p:sp>
      <p:cxnSp>
        <p:nvCxnSpPr>
          <p:cNvPr id="198" name="Google Shape;198;p33"/>
          <p:cNvCxnSpPr/>
          <p:nvPr/>
        </p:nvCxnSpPr>
        <p:spPr>
          <a:xfrm rot="-5400000" flipH="1">
            <a:off x="2219539" y="2335074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1656959" y="2592899"/>
            <a:ext cx="14862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1656959" y="1131674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/>
          <p:nvPr/>
        </p:nvCxnSpPr>
        <p:spPr>
          <a:xfrm rot="5400000">
            <a:off x="918647" y="3053846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/>
          <p:nvPr/>
        </p:nvCxnSpPr>
        <p:spPr>
          <a:xfrm>
            <a:off x="3514760" y="3044247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1679260" y="2770664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Invoice</a:t>
            </a:r>
            <a:r>
              <a:rPr lang="en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Menu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1679260" y="1441924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Create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Invoice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1" r="82247" b="31876"/>
          <a:stretch/>
        </p:blipFill>
        <p:spPr>
          <a:xfrm>
            <a:off x="5829848" y="1638274"/>
            <a:ext cx="2428820" cy="1783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2" name="Google Shape;185;p32"/>
          <p:cNvCxnSpPr/>
          <p:nvPr/>
        </p:nvCxnSpPr>
        <p:spPr>
          <a:xfrm>
            <a:off x="4031870" y="795855"/>
            <a:ext cx="126792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20959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0" y="750013"/>
            <a:ext cx="7085922" cy="3983886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587051" y="60703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Invoice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95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20959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0" y="750013"/>
            <a:ext cx="7085922" cy="3983885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587051" y="60703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Invoice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780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20959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1" y="750013"/>
            <a:ext cx="7085920" cy="3983885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587051" y="60703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Invoice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>
            <a:off x="5815172" y="1859622"/>
            <a:ext cx="760288" cy="339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27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19726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1" y="750013"/>
            <a:ext cx="7085920" cy="3983884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484310" y="60702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Invoice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176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19726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304595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54" y="739738"/>
            <a:ext cx="6962428" cy="3914455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484310" y="60702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Invoice</a:t>
            </a:r>
            <a:endParaRPr dirty="0"/>
          </a:p>
        </p:txBody>
      </p:sp>
      <p:sp>
        <p:nvSpPr>
          <p:cNvPr id="6" name="Google Shape;225;p35"/>
          <p:cNvSpPr txBox="1">
            <a:spLocks/>
          </p:cNvSpPr>
          <p:nvPr/>
        </p:nvSpPr>
        <p:spPr>
          <a:xfrm>
            <a:off x="-466086" y="4526085"/>
            <a:ext cx="3608265" cy="5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sz="1800" dirty="0"/>
              <a:t>Normal print</a:t>
            </a:r>
          </a:p>
        </p:txBody>
      </p:sp>
    </p:spTree>
    <p:extLst>
      <p:ext uri="{BB962C8B-B14F-4D97-AF65-F5344CB8AC3E}">
        <p14:creationId xmlns:p14="http://schemas.microsoft.com/office/powerpoint/2010/main" val="172466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19726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304595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54" y="739738"/>
            <a:ext cx="6962428" cy="3914454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484310" y="60702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Invoice</a:t>
            </a:r>
            <a:endParaRPr dirty="0"/>
          </a:p>
        </p:txBody>
      </p:sp>
      <p:sp>
        <p:nvSpPr>
          <p:cNvPr id="6" name="Google Shape;225;p35"/>
          <p:cNvSpPr txBox="1">
            <a:spLocks/>
          </p:cNvSpPr>
          <p:nvPr/>
        </p:nvSpPr>
        <p:spPr>
          <a:xfrm>
            <a:off x="-466086" y="4526085"/>
            <a:ext cx="3608265" cy="5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sz="1800" dirty="0"/>
              <a:t>Pad print</a:t>
            </a:r>
          </a:p>
        </p:txBody>
      </p:sp>
    </p:spTree>
    <p:extLst>
      <p:ext uri="{BB962C8B-B14F-4D97-AF65-F5344CB8AC3E}">
        <p14:creationId xmlns:p14="http://schemas.microsoft.com/office/powerpoint/2010/main" val="3457017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18801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1" y="750013"/>
            <a:ext cx="7085920" cy="3983885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371293" y="60703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Invoice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3948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4569600" y="282149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89354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6" y="380144"/>
            <a:ext cx="7568287" cy="442816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18801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1" y="750013"/>
            <a:ext cx="7085920" cy="3983884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371293" y="60703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Invoice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 rot="5400000">
            <a:off x="3737224" y="1394718"/>
            <a:ext cx="462337" cy="220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93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18801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1" y="750013"/>
            <a:ext cx="7085920" cy="3983884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371293" y="60703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Invoice</a:t>
            </a:r>
            <a:endParaRPr dirty="0"/>
          </a:p>
        </p:txBody>
      </p:sp>
      <p:sp>
        <p:nvSpPr>
          <p:cNvPr id="6" name="Right Arrow 5"/>
          <p:cNvSpPr/>
          <p:nvPr/>
        </p:nvSpPr>
        <p:spPr>
          <a:xfrm rot="5400000">
            <a:off x="5062590" y="1394719"/>
            <a:ext cx="462337" cy="220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9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18801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1" y="750013"/>
            <a:ext cx="7085920" cy="3983885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371293" y="60703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Invoice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>
            <a:off x="7099442" y="2219218"/>
            <a:ext cx="534257" cy="267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61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185962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1" y="750013"/>
            <a:ext cx="7085920" cy="3983884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340474" y="60702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 Invoice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 rot="16200000">
            <a:off x="3344242" y="1546259"/>
            <a:ext cx="513708" cy="297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54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996647" y="539001"/>
            <a:ext cx="185962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2" y="750013"/>
            <a:ext cx="7085918" cy="3983884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340474" y="60702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 Invoice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074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Last Topic</a:t>
            </a:r>
            <a:endParaRPr sz="4800" dirty="0"/>
          </a:p>
        </p:txBody>
      </p:sp>
      <p:cxnSp>
        <p:nvCxnSpPr>
          <p:cNvPr id="252" name="Google Shape;252;p37"/>
          <p:cNvCxnSpPr/>
          <p:nvPr/>
        </p:nvCxnSpPr>
        <p:spPr>
          <a:xfrm rot="10800000">
            <a:off x="3110700" y="2671782"/>
            <a:ext cx="60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7"/>
          <p:cNvSpPr/>
          <p:nvPr/>
        </p:nvSpPr>
        <p:spPr>
          <a:xfrm>
            <a:off x="3317624" y="2439132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subTitle" idx="1"/>
          </p:nvPr>
        </p:nvSpPr>
        <p:spPr>
          <a:xfrm flipH="1">
            <a:off x="3481679" y="249866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Exo 2"/>
              </a:rPr>
              <a:t>Office Invoice</a:t>
            </a:r>
            <a:endParaRPr sz="1800" b="1" dirty="0">
              <a:solidFill>
                <a:schemeClr val="lt1"/>
              </a:solidFill>
              <a:latin typeface="Exo 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842535" y="539001"/>
            <a:ext cx="20137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" b="5095"/>
          <a:stretch/>
        </p:blipFill>
        <p:spPr>
          <a:xfrm>
            <a:off x="1101692" y="934948"/>
            <a:ext cx="7085918" cy="3595955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340474" y="60702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Office Invoice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364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842535" y="539001"/>
            <a:ext cx="20137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5598"/>
          <a:stretch/>
        </p:blipFill>
        <p:spPr>
          <a:xfrm>
            <a:off x="978741" y="924674"/>
            <a:ext cx="7181718" cy="3647326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340474" y="60702"/>
            <a:ext cx="3608265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Office Invoice</a:t>
            </a:r>
            <a:endParaRPr dirty="0"/>
          </a:p>
        </p:txBody>
      </p:sp>
      <p:sp>
        <p:nvSpPr>
          <p:cNvPr id="2" name="Right Arrow 1"/>
          <p:cNvSpPr/>
          <p:nvPr/>
        </p:nvSpPr>
        <p:spPr>
          <a:xfrm rot="10800000">
            <a:off x="4849402" y="1756880"/>
            <a:ext cx="544531" cy="226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25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41"/>
          <p:cNvCxnSpPr/>
          <p:nvPr/>
        </p:nvCxnSpPr>
        <p:spPr>
          <a:xfrm rot="10800000">
            <a:off x="6554400" y="29597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3744018" y="1545350"/>
            <a:ext cx="1770017" cy="2207906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41"/>
          <p:cNvSpPr txBox="1">
            <a:spLocks noGrp="1"/>
          </p:cNvSpPr>
          <p:nvPr>
            <p:ph type="ctrTitle" idx="2"/>
          </p:nvPr>
        </p:nvSpPr>
        <p:spPr>
          <a:xfrm>
            <a:off x="3629037" y="2472675"/>
            <a:ext cx="2103943" cy="7277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THANK YOU</a:t>
            </a:r>
            <a:endParaRPr sz="3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522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688422" y="518453"/>
            <a:ext cx="16335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9" y="606175"/>
            <a:ext cx="7353455" cy="4292111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124715" y="42919"/>
            <a:ext cx="3300040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12" name="Folded Corner 11"/>
          <p:cNvSpPr/>
          <p:nvPr/>
        </p:nvSpPr>
        <p:spPr>
          <a:xfrm>
            <a:off x="7284378" y="1695233"/>
            <a:ext cx="503433" cy="349323"/>
          </a:xfrm>
          <a:prstGeom prst="foldedCorne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688422" y="518453"/>
            <a:ext cx="16335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9" y="606175"/>
            <a:ext cx="7353455" cy="4292111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124715" y="42919"/>
            <a:ext cx="3300040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3082245" y="1777427"/>
            <a:ext cx="410967" cy="184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lded Corner 11"/>
          <p:cNvSpPr/>
          <p:nvPr/>
        </p:nvSpPr>
        <p:spPr>
          <a:xfrm>
            <a:off x="7284378" y="1695233"/>
            <a:ext cx="503433" cy="349323"/>
          </a:xfrm>
          <a:prstGeom prst="foldedCorne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4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3688422" y="518453"/>
            <a:ext cx="242470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98600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9" y="606175"/>
            <a:ext cx="7353455" cy="4304872"/>
          </a:xfrm>
          <a:prstGeom prst="rect">
            <a:avLst/>
          </a:prstGeom>
        </p:spPr>
      </p:pic>
      <p:sp>
        <p:nvSpPr>
          <p:cNvPr id="7" name="Google Shape;225;p35"/>
          <p:cNvSpPr txBox="1">
            <a:spLocks noGrp="1"/>
          </p:cNvSpPr>
          <p:nvPr>
            <p:ph type="ctrTitle"/>
          </p:nvPr>
        </p:nvSpPr>
        <p:spPr>
          <a:xfrm>
            <a:off x="2915825" y="42919"/>
            <a:ext cx="3300040" cy="563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 User Info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22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5325069" cy="943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 DETAILS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0343479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194</Words>
  <Application>Microsoft Office PowerPoint</Application>
  <PresentationFormat>On-screen Show (16:9)</PresentationFormat>
  <Paragraphs>89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Exo 2</vt:lpstr>
      <vt:lpstr>Fira Sans Extra Condensed Medium</vt:lpstr>
      <vt:lpstr>Roboto Condensed Light</vt:lpstr>
      <vt:lpstr>Squada One</vt:lpstr>
      <vt:lpstr>Arial</vt:lpstr>
      <vt:lpstr>Tech Newsletter by Slidesgo</vt:lpstr>
      <vt:lpstr>Customer Management Department</vt:lpstr>
      <vt:lpstr>CONTENTS</vt:lpstr>
      <vt:lpstr>MEMBER LOGIN</vt:lpstr>
      <vt:lpstr>PowerPoint Presentation</vt:lpstr>
      <vt:lpstr>DASHBOARD</vt:lpstr>
      <vt:lpstr>Dashboard</vt:lpstr>
      <vt:lpstr>Dashboard</vt:lpstr>
      <vt:lpstr>Update User Info</vt:lpstr>
      <vt:lpstr>REFERENCE DETAILS</vt:lpstr>
      <vt:lpstr>Add New Reference</vt:lpstr>
      <vt:lpstr>U/D Old Reference</vt:lpstr>
      <vt:lpstr>CORPORATE DETAILS</vt:lpstr>
      <vt:lpstr>Add Corporate details</vt:lpstr>
      <vt:lpstr>Add Corporate details</vt:lpstr>
      <vt:lpstr>View Corporate details</vt:lpstr>
      <vt:lpstr>U/D Corporate details</vt:lpstr>
      <vt:lpstr>PASSANGERS MENU</vt:lpstr>
      <vt:lpstr> IN DEPTH</vt:lpstr>
      <vt:lpstr>Add Passengers</vt:lpstr>
      <vt:lpstr>Add Passengers</vt:lpstr>
      <vt:lpstr>Add Passengers</vt:lpstr>
      <vt:lpstr>Search Passengers</vt:lpstr>
      <vt:lpstr>Search Passengers</vt:lpstr>
      <vt:lpstr>Search Passengers</vt:lpstr>
      <vt:lpstr>Search Passengers</vt:lpstr>
      <vt:lpstr>Search Passengers</vt:lpstr>
      <vt:lpstr>Search Passengers</vt:lpstr>
      <vt:lpstr>View Passengers</vt:lpstr>
      <vt:lpstr>Edit Passenger</vt:lpstr>
      <vt:lpstr>Update Passenger</vt:lpstr>
      <vt:lpstr>INVOICE MENU</vt:lpstr>
      <vt:lpstr>IN DEPTH</vt:lpstr>
      <vt:lpstr>Create Invoice</vt:lpstr>
      <vt:lpstr>Create Invoice</vt:lpstr>
      <vt:lpstr>Create Invoice</vt:lpstr>
      <vt:lpstr>View Invoice</vt:lpstr>
      <vt:lpstr>View Invoice</vt:lpstr>
      <vt:lpstr>View Invoice</vt:lpstr>
      <vt:lpstr>View Invoice</vt:lpstr>
      <vt:lpstr>View Invoice</vt:lpstr>
      <vt:lpstr>View Invoice</vt:lpstr>
      <vt:lpstr>View Invoice</vt:lpstr>
      <vt:lpstr>Edit Invoice</vt:lpstr>
      <vt:lpstr>Edit Invoice</vt:lpstr>
      <vt:lpstr>Last Topic</vt:lpstr>
      <vt:lpstr>Office Invoice</vt:lpstr>
      <vt:lpstr>Office Invoice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Management Department</dc:title>
  <dc:creator>IT DEPT</dc:creator>
  <cp:lastModifiedBy>User</cp:lastModifiedBy>
  <cp:revision>22</cp:revision>
  <dcterms:modified xsi:type="dcterms:W3CDTF">2020-06-09T05:26:48Z</dcterms:modified>
</cp:coreProperties>
</file>